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476D58-226B-4909-BE61-89B861BBB2F5}" type="datetimeFigureOut">
              <a:rPr lang="tr-TR" smtClean="0"/>
              <a:pPr/>
              <a:t>29.07.2015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50ED09-8DCA-4BCE-978F-A1435FE387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7290" y="0"/>
            <a:ext cx="6929486" cy="371475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2015 </a:t>
            </a:r>
            <a:r>
              <a:rPr lang="tr-TR" dirty="0" smtClean="0"/>
              <a:t>YILI ŞAVŞAT İLÇE MİLLİEĞİTİM MÜDÜRLÜĞÜ LYS ANALİZİ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/>
              <a:t>MEYDANCIK ÇPAL</a:t>
            </a:r>
          </a:p>
          <a:p>
            <a:pPr algn="ctr">
              <a:buNone/>
            </a:pPr>
            <a:endParaRPr lang="tr-TR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00033" y="2071677"/>
          <a:ext cx="8286809" cy="23620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7976"/>
                <a:gridCol w="1778548"/>
                <a:gridCol w="1545497"/>
                <a:gridCol w="2583188"/>
                <a:gridCol w="2011600"/>
              </a:tblGrid>
              <a:tr h="28575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 </a:t>
                      </a:r>
                      <a:r>
                        <a:rPr lang="tr-TR" sz="1200" dirty="0" smtClean="0"/>
                        <a:t>ÖNLİSANS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ORHAN ÇELİK 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Meydancık </a:t>
                      </a:r>
                      <a:r>
                        <a:rPr lang="tr-TR" sz="1200" dirty="0" smtClean="0"/>
                        <a:t>ÇPAL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ATATÜRK ÜNİVERSİTESİ-AŞKALE MYO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ELEKTRİK ENERJİSİ ÜRETİM,İLETİM VE DAĞITIMI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  <a:tr h="542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MAZLUM BEYAZ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Meydancık ÇPAL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SÜLEYMAN DEMİREL ÜNİVERSİTESİ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HARİTA VE KADASTRO(İÖ)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RAMAZAN ŞİMŞEK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Meydancık ÇPAL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SÜLEYMAN DEMİREL ÜNİVERSİTESİ</a:t>
                      </a:r>
                      <a:endParaRPr lang="tr-T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HARİTA VE KADASTRO(İÖ)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ERBEN ALTINKAYA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Meydancık ÇPAL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ARTVİN</a:t>
                      </a:r>
                      <a:r>
                        <a:rPr lang="tr-TR" sz="1200" baseline="0" dirty="0" smtClean="0"/>
                        <a:t> ÇORUH ÜNİVERSİTESİ ARHAVİ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/>
                        <a:t>MYO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BÜRO YÖNETİMİ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10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EMRAH EVBAŞ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Meydancık ÇPAL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RECEP TAYYİP ERDOĞAN ÜNİVERSİTESİ-ARDEŞEN</a:t>
                      </a:r>
                      <a:r>
                        <a:rPr lang="tr-TR" sz="1200" baseline="0" dirty="0" smtClean="0"/>
                        <a:t> MYO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BİLGİSAYAR PROGRAMCILIĞI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8" marR="42108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endParaRPr lang="tr-TR" sz="2400" dirty="0" smtClean="0"/>
          </a:p>
          <a:p>
            <a:pPr algn="ctr">
              <a:buNone/>
            </a:pPr>
            <a:r>
              <a:rPr lang="tr-TR" sz="24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  <a:p>
            <a:r>
              <a:rPr lang="tr-TR" dirty="0" smtClean="0"/>
              <a:t>Mezun olan öğrenci sayısı: 56</a:t>
            </a:r>
          </a:p>
          <a:p>
            <a:r>
              <a:rPr lang="tr-TR" dirty="0" smtClean="0"/>
              <a:t>Yerleşen öğrenci sayısı: 44</a:t>
            </a:r>
          </a:p>
          <a:p>
            <a:r>
              <a:rPr lang="tr-TR" dirty="0" smtClean="0"/>
              <a:t>Yerleşme yüzdesi: %78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57158" y="1785926"/>
          <a:ext cx="8358246" cy="477395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71542"/>
                <a:gridCol w="2270822"/>
                <a:gridCol w="1689346"/>
                <a:gridCol w="1846452"/>
                <a:gridCol w="1980084"/>
              </a:tblGrid>
              <a:tr h="1524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LİSANS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Sıra No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Adı Soyadı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Mezun Olduğu Okul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 Ünv. 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Bölüm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GÖZLEM UZUN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ULUDAĞ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HUKUK FAKÜLTESİ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Calibri"/>
                          <a:ea typeface="Calibri"/>
                          <a:cs typeface="Times New Roman"/>
                        </a:rPr>
                        <a:t>AYTAÇ ALTUN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KARADENİZ TEKNİK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HUKUK FAKÜLTESİ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SULTAN CİNDAŞ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MARMARA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İNGİLİZCE ÖĞRETMENLİĞİ (İngilizce)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4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GİZEM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EVRAN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9 EYLÜL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 (İngilizce)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YUNUS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EMRE KOCADAĞ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İSTANBUL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6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ELİF BAYRAK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KOCAELİ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7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DENİZ ÖZÇELİK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ANKARA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JEOLOJİ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0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8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SELAMİ ÖZKAN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MOLEKÜLER BİYOLOJİ VE GENETİK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AHMET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M. ÖZTÜRK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PAMUKKALE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REHBERLİK ve PSİKOLOJİK DANIŞMANLIK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10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DERYA GÖKÇE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AĞRI İBRAHİM ÇEÇEN ÜNİV.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İLKÖĞRETİM MATEMATİK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SEMANUR BÜYÜK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GAZİ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İLKÖĞRETİM MATEMATİK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1857364"/>
          <a:ext cx="8215370" cy="464346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61774"/>
                <a:gridCol w="2232003"/>
                <a:gridCol w="1660469"/>
                <a:gridCol w="1814889"/>
                <a:gridCol w="1946235"/>
              </a:tblGrid>
              <a:tr h="314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LİSANS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12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GÖKHAN DEDE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/>
                        <a:t>ŞAVŞAT </a:t>
                      </a:r>
                      <a:r>
                        <a:rPr lang="tr-TR" sz="1000" dirty="0" smtClean="0"/>
                        <a:t>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SAKARYA ÜNİVERSİTESİ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İNŞAAT MÜHENDİSLİĞİ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13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ONUR DİDİŞ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İZMİR KATİP ÇELEBİ ÜNİV.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HARİTA MÜHENDİSLİĞİ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14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AYSEL BAKİ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RECEP TAYYİP ERDOĞAN ÜNİVERSİTESİ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SINIF</a:t>
                      </a:r>
                      <a:r>
                        <a:rPr lang="tr-TR" sz="1000" baseline="0" dirty="0" smtClean="0"/>
                        <a:t> ÖĞRETMENLİĞİ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15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RÜSTEM KIŞLAK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SAAKRYA ÜNİVERSİTESİ</a:t>
                      </a:r>
                      <a:r>
                        <a:rPr lang="tr-TR" sz="1000" baseline="0" dirty="0" smtClean="0"/>
                        <a:t>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MAKİNE MÜHENDİSLİĞİ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16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ÖZGÜR ALTUNDAŞ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NİĞDE</a:t>
                      </a:r>
                      <a:r>
                        <a:rPr lang="tr-TR" sz="1000" baseline="0" dirty="0" smtClean="0"/>
                        <a:t> ÜNİVERSİTESİ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TARIMSAL GENETİK</a:t>
                      </a:r>
                      <a:r>
                        <a:rPr lang="tr-TR" sz="1000" baseline="0" dirty="0" smtClean="0"/>
                        <a:t> MÜH.(İNG)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ERDİ DENİZ  URAL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İSTANBUL</a:t>
                      </a:r>
                      <a:r>
                        <a:rPr lang="tr-TR" sz="1000" baseline="0" dirty="0" smtClean="0"/>
                        <a:t> BİLGİ ÜNİVERSİTESİ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İNŞAAT</a:t>
                      </a:r>
                      <a:r>
                        <a:rPr lang="tr-TR" sz="1000" baseline="0" dirty="0" smtClean="0"/>
                        <a:t> MÜHENDİSLİĞİ (İNG)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18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MELEK ERGÜN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İSTANBUL ÜNİVERSİTESİ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FEN BİLGİSİ</a:t>
                      </a:r>
                      <a:r>
                        <a:rPr lang="tr-TR" sz="1000" baseline="0" dirty="0" smtClean="0"/>
                        <a:t> ÖĞRETMENLİĞİ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19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libri"/>
                          <a:ea typeface="Calibri"/>
                          <a:cs typeface="Times New Roman"/>
                        </a:rPr>
                        <a:t>GİZEM</a:t>
                      </a:r>
                      <a:r>
                        <a:rPr lang="tr-T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DURSUN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RECEP TAYYİP ERDOĞAN</a:t>
                      </a:r>
                      <a:r>
                        <a:rPr lang="tr-TR" sz="1000" baseline="0" dirty="0" smtClean="0"/>
                        <a:t> ÜNİVERSİTESİ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HEMŞİRELİK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1857364"/>
          <a:ext cx="8215370" cy="464346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61774"/>
                <a:gridCol w="2232003"/>
                <a:gridCol w="1660469"/>
                <a:gridCol w="1814889"/>
                <a:gridCol w="1946235"/>
              </a:tblGrid>
              <a:tr h="314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LİSANS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BEKİR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CEYHUN LEVENT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KIRIKKALE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VETERİNERLİK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CANBERK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KÖSE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İNŞAAT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MELTEM ÇETİN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KIRIKKALE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HEMŞİRELİK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CEZAİR 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ATATÜRK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ENDÜSTRİ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MÜCAHİT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KOCAELİ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BİLGİSAYAR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HANDENUR KARAGÖZ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SİVAS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MOLEKÜLER BİYOLOJİ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SUAT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KAFKAS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HEMŞİRELİK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RÜMEYSA GÜVEN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ULUDAĞ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İŞLETME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1857364"/>
          <a:ext cx="8358246" cy="457051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71544"/>
                <a:gridCol w="2270820"/>
                <a:gridCol w="1689347"/>
                <a:gridCol w="1846452"/>
                <a:gridCol w="1980083"/>
              </a:tblGrid>
              <a:tr h="40858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LİSANS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EREN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CUMA BOZ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BALIKESİR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5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SERCAN ÇELİK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KARADENİZ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TEKNİK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ÇALIŞMA EKONOMİSİ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63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ELİF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TOHUMCU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GAZİ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63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TUTKU ALABAY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GİRESUN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GÖZDE TOPALOĞLU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GİRESUN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GAMZE ACUN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8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HAKAN KÖSA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MARMARA ÜNİVERSİTESİ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TÜRKÇE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AL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1857365"/>
          <a:ext cx="8358246" cy="471490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71544"/>
                <a:gridCol w="2270820"/>
                <a:gridCol w="1689347"/>
                <a:gridCol w="1846452"/>
                <a:gridCol w="1980083"/>
              </a:tblGrid>
              <a:tr h="37931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LİSANS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GİZEM ÖZKOÇ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KARADENİZ TEKNİK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2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CANER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KESKİN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KARADENİZ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TEKNİK ÜNİVERSİTESİ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İKTİSADİ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VE İDARİ BİLİMLER FAK.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16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MERVE GÜL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MUĞLA SITKI KOÇMAN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</a:t>
                      </a:r>
                      <a:endParaRPr lang="tr-TR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0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GİZEM ÇUBUK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KAFKAS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0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OZAN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KARADENİZ TEKNİK ÜNİVWERSİTES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</a:t>
                      </a:r>
                      <a:endParaRPr lang="tr-TR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ULUSLAR ARASI İLİŞKİLER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0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YELİZ MEYDAN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EMRİYE YÜKSEL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AMASYA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1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DOĞUKAN İNCE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GİRESUN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KAMU YÖNETİMİ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1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EDANUR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UZUN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MERSİN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2015 YILI LYS SINAVI YERLEŞİLEN BÖLÜMLERE GÖRE ÖĞRENCİ LİSTESİ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/>
              <a:t>HUKUK FAKÜLTESİ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428596" y="2428868"/>
          <a:ext cx="8215371" cy="8572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97054"/>
                <a:gridCol w="1648328"/>
                <a:gridCol w="2524207"/>
                <a:gridCol w="2145782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Öğrencinin Adı Soyadı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Mezun Olduğu Okul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Ünv. 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Bölüm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GÖZLEM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GÜN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ULUDAĞ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Hukuk Fakültesi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AYTAÇ ALTUN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KARADENİZ TKNİK</a:t>
                      </a:r>
                      <a:r>
                        <a:rPr lang="tr-TR" sz="1100" baseline="0" dirty="0" smtClean="0"/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Hukuk Fakültesi</a:t>
                      </a: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8" marR="42638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2015 YILI LYS SINAVI YERLEŞİLEN BÖLÜMLERE GÖRE ÖĞRENCİ LİSTESİ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/>
              <a:t>MÜHENDİSLİK FAKÜLTESİ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28596" y="2143116"/>
          <a:ext cx="8358246" cy="37711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6377"/>
                <a:gridCol w="1569310"/>
                <a:gridCol w="2192025"/>
                <a:gridCol w="2790534"/>
              </a:tblGrid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Adı Soyadı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/>
                        <a:t>Mezun Olduğu Okul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/>
                        <a:t>Yerleştiğ Ünv. 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/>
                        <a:t>Yerleştiği Bölüm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DENİZ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ÖZÇELİK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ŞAVŞAT </a:t>
                      </a:r>
                      <a:r>
                        <a:rPr lang="tr-TR" sz="1100" dirty="0" smtClean="0"/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ANKARA</a:t>
                      </a:r>
                      <a:r>
                        <a:rPr lang="tr-TR" sz="1100" baseline="0" dirty="0" smtClean="0"/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JEOLOJİ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GÖKHAN DEDE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ŞAVŞAT </a:t>
                      </a:r>
                      <a:r>
                        <a:rPr lang="tr-TR" sz="1100" dirty="0" smtClean="0"/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SAKARYA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İNŞAAT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ONUR DİDİŞ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İZMİR KATİP ÇELEBİ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HARİTA</a:t>
                      </a:r>
                      <a:r>
                        <a:rPr lang="tr-TR" sz="1100" baseline="0" dirty="0" smtClean="0"/>
                        <a:t>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RÜSTEM KIŞLAK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SAKARYA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MAKİNE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22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ÖZGÜR ALTUNDAŞ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NİĞDE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TARIMSAL GENETİK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22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ERDİ DENİZ</a:t>
                      </a:r>
                      <a:r>
                        <a:rPr lang="tr-TR" sz="1100" baseline="0" dirty="0" smtClean="0"/>
                        <a:t> URAL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İSTANBUL BİLGİ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İNŞAAT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22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CANBERK KÖSE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İNŞAAT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22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CEZAİR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ENDÜSTRİ</a:t>
                      </a:r>
                      <a:r>
                        <a:rPr lang="tr-TR" sz="1100" baseline="0" dirty="0" smtClean="0"/>
                        <a:t>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443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MÜCAHİT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KOCAELİ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BİLGİSAYAR MÜHENDİSLİĞİ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  <a:tr h="22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KORAY ALTUN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Şavşat </a:t>
                      </a:r>
                      <a:r>
                        <a:rPr lang="tr-TR" sz="1100" dirty="0" smtClean="0"/>
                        <a:t>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Gümüşhane Üniversitesi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Genetik ve </a:t>
                      </a:r>
                      <a:r>
                        <a:rPr lang="tr-TR" sz="1100" dirty="0" err="1"/>
                        <a:t>Biyomühendislik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17" marR="42617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2015 YILI LYS SINAVI YERLEŞİLEN BÖLÜMLERE GÖRE ÖĞRENCİ LİSTESİ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EĞİTİM FAKÜLTESİ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00034" y="2000238"/>
          <a:ext cx="8358246" cy="44631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06364"/>
                <a:gridCol w="1569349"/>
                <a:gridCol w="2192385"/>
                <a:gridCol w="2790148"/>
              </a:tblGrid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latin typeface="+mn-lt"/>
                        </a:rPr>
                        <a:t>Adı Soyadı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latin typeface="+mn-lt"/>
                        </a:rPr>
                        <a:t>Mezun Olduğu Okul</a:t>
                      </a:r>
                      <a:endParaRPr lang="tr-T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latin typeface="+mn-lt"/>
                        </a:rPr>
                        <a:t>Yerleştiğ Ünv. Adı</a:t>
                      </a:r>
                      <a:endParaRPr lang="tr-T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latin typeface="+mn-lt"/>
                        </a:rPr>
                        <a:t>Yerleştiği Bölüm</a:t>
                      </a:r>
                      <a:endParaRPr lang="tr-T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HAKAN KÖSA 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ŞAVŞAT AL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MARMARA</a:t>
                      </a:r>
                      <a:r>
                        <a:rPr lang="tr-TR" sz="1100" baseline="0" dirty="0" smtClean="0">
                          <a:latin typeface="+mn-lt"/>
                          <a:ea typeface="Calibri"/>
                          <a:cs typeface="Times New Roman"/>
                        </a:rPr>
                        <a:t> ÜNİVERSİTESİ 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TÜRKÇE</a:t>
                      </a:r>
                      <a:r>
                        <a:rPr lang="tr-TR" sz="1100" baseline="0" dirty="0" smtClean="0">
                          <a:latin typeface="+mn-lt"/>
                        </a:rPr>
                        <a:t> ÖĞRETMENLİĞİ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SULTAN CİNDAŞ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+mn-lt"/>
                        </a:rPr>
                        <a:t>Şavşat </a:t>
                      </a:r>
                      <a:r>
                        <a:rPr lang="tr-TR" sz="1100" dirty="0" smtClean="0">
                          <a:latin typeface="+mn-lt"/>
                        </a:rPr>
                        <a:t>AL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MARMARA ÜNİVERSİTESİ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İNGİLİZCE ÖĞRETMENLİĞİ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</a:tr>
              <a:tr h="31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DERYA GÖKÇE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ŞAVŞAT</a:t>
                      </a:r>
                      <a:r>
                        <a:rPr lang="tr-TR" sz="1100" baseline="0" dirty="0" smtClean="0">
                          <a:latin typeface="+mn-lt"/>
                          <a:ea typeface="Calibri"/>
                          <a:cs typeface="Times New Roman"/>
                        </a:rPr>
                        <a:t> AL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AĞRI İBRAHİM ÇEÇEN ÜNİVERSİİTESİ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+mn-lt"/>
                        </a:rPr>
                        <a:t>İLKÖĞRETİM MATEMATİK ÖĞRETMENLİĞİ</a:t>
                      </a:r>
                      <a:endParaRPr lang="tr-T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39" marR="36039" marT="0" marB="0" anchor="b"/>
                </a:tc>
              </a:tr>
              <a:tr h="42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GİZEM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EVRAN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9 EYLÜL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 (İngilizce)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SEMANUR BÜYÜK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GAZİ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İLKÖĞRETİM MATEMATİK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YUNUS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EMRE KOCADAĞ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İSTANBUL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175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ELİF BAYRAK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</a:t>
                      </a:r>
                      <a:r>
                        <a:rPr lang="tr-TR" sz="1100" baseline="0" dirty="0" smtClean="0"/>
                        <a:t>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KOCAELİ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/>
                </a:tc>
              </a:tr>
              <a:tr h="175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MELEK ERGÜN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İSTANBUL ÜNİVERSİTESİ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FEN BİLGİSİ</a:t>
                      </a:r>
                      <a:r>
                        <a:rPr lang="tr-TR" sz="1000" baseline="0" dirty="0" smtClean="0"/>
                        <a:t> ÖĞRETMENLİĞİ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175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AYSEL BAKİ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ŞAVŞAT AL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RECEP TAYYİP ERDOĞAN ÜNİVERSİTESİ 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SINIF</a:t>
                      </a:r>
                      <a:r>
                        <a:rPr lang="tr-TR" sz="1000" baseline="0" dirty="0" smtClean="0"/>
                        <a:t> ÖĞRETMENLİĞİ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b"/>
                </a:tc>
              </a:tr>
              <a:tr h="175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EREN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CUMA BOZ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BALIKESİR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MERVE GÜL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MUĞLA SITKI KOÇMAN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</a:t>
                      </a:r>
                      <a:endParaRPr lang="tr-TR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GİZEM ÇUBUK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KAFKAS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800" dirty="0" smtClean="0"/>
              <a:t>LYS SINAVINA GÖRE İLÇEMİZ OKULLARINDAN ÜNÜVERSİTELERE YERLEŞEN ÖĞRENCİ LİSTESİ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ŞAVŞAT ANADOLU İMAM HATİP LİSESİ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Mezun olan öğrenci sayısı:16</a:t>
            </a:r>
          </a:p>
          <a:p>
            <a:r>
              <a:rPr lang="tr-TR" dirty="0" smtClean="0"/>
              <a:t>Yerleşen öğrenci sayısı:4</a:t>
            </a:r>
          </a:p>
          <a:p>
            <a:r>
              <a:rPr lang="tr-TR" dirty="0" smtClean="0"/>
              <a:t>Yerleşme yüzdesi:%25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2015 YILI LYS SINAVI YERLEŞİLEN BÖLÜMLERE GÖRE ÖĞRENCİ LİSTESİ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EĞİTİM FAKÜLTESİ</a:t>
            </a:r>
          </a:p>
          <a:p>
            <a:pPr algn="ctr">
              <a:buNone/>
            </a:pPr>
            <a:endParaRPr lang="tr-TR" sz="2400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2000245"/>
          <a:ext cx="8215371" cy="24815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75487"/>
                <a:gridCol w="1542523"/>
                <a:gridCol w="2154907"/>
                <a:gridCol w="2742454"/>
              </a:tblGrid>
              <a:tr h="473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ELİF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TOHUMCU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GAZİ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OKUL ÖNCESİ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3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TUTKU ALABAY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GİRESUN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8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GÖZDE TOPALOĞLU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GİRESUN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GAMZE ACUN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8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GİZEM ÖZKOÇ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KARADENİZ TEKNİK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YELİZ MEYDAN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MAYIS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EMRİYE YÜKSEL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AMASYA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SINIF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EDANUR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UZUN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MERSİN</a:t>
                      </a:r>
                      <a:r>
                        <a:rPr lang="tr-TR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İNGİLİZCE ÖĞRETMENLİĞİ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187624" y="692697"/>
            <a:ext cx="633670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2015 YILI LYS YERLEŞTİRME ORANLARI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39552" y="1484784"/>
          <a:ext cx="3528392" cy="2233541"/>
        </p:xfrm>
        <a:graphic>
          <a:graphicData uri="http://schemas.openxmlformats.org/drawingml/2006/table">
            <a:tbl>
              <a:tblPr/>
              <a:tblGrid>
                <a:gridCol w="2257442"/>
                <a:gridCol w="1270950"/>
              </a:tblGrid>
              <a:tr h="265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ÇPAL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4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Mezun Olan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4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8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Ön 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9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Yerleşme Yüzdesi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Times New Roman"/>
                          <a:cs typeface="Times New Roman"/>
                        </a:rPr>
                        <a:t>%47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644008" y="1556792"/>
          <a:ext cx="3960440" cy="2180496"/>
        </p:xfrm>
        <a:graphic>
          <a:graphicData uri="http://schemas.openxmlformats.org/drawingml/2006/table">
            <a:tbl>
              <a:tblPr/>
              <a:tblGrid>
                <a:gridCol w="2479376"/>
                <a:gridCol w="1481064"/>
              </a:tblGrid>
              <a:tr h="2633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Mezun Olan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Ön 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6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Yerleşme Yüzdesi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611560" y="4149080"/>
          <a:ext cx="3528392" cy="2063304"/>
        </p:xfrm>
        <a:graphic>
          <a:graphicData uri="http://schemas.openxmlformats.org/drawingml/2006/table">
            <a:tbl>
              <a:tblPr/>
              <a:tblGrid>
                <a:gridCol w="2208899"/>
                <a:gridCol w="1319493"/>
              </a:tblGrid>
              <a:tr h="2442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MEYDANCIK ÇPAL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0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Mezun Olan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0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0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Ön 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Yerleşme Yüzdesi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%38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4644008" y="4149080"/>
          <a:ext cx="3888432" cy="2073467"/>
        </p:xfrm>
        <a:graphic>
          <a:graphicData uri="http://schemas.openxmlformats.org/drawingml/2006/table">
            <a:tbl>
              <a:tblPr/>
              <a:tblGrid>
                <a:gridCol w="2434296"/>
                <a:gridCol w="1454136"/>
              </a:tblGrid>
              <a:tr h="2458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ŞAVŞAT İHAL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Mezun Olan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Lisans Programına Yerleşen Öğrenci Sayısı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Times New Roman"/>
                          <a:cs typeface="Times New Roman"/>
                        </a:rPr>
                        <a:t>Ön Lisans Programına Yerleşen Öğrenci Sayısı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Yerleşme Yüzdesi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Times New Roman"/>
                          <a:cs typeface="Times New Roman"/>
                        </a:rPr>
                        <a:t>%25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27584" y="1196752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70C0"/>
                </a:solidFill>
              </a:rPr>
              <a:t>İLÇE GENELİ MEZUN OLAN ÖĞRENCİ SAYISI</a:t>
            </a:r>
            <a:r>
              <a:rPr lang="tr-TR" sz="2000" dirty="0" smtClean="0">
                <a:solidFill>
                  <a:srgbClr val="0070C0"/>
                </a:solidFill>
              </a:rPr>
              <a:t> : 183</a:t>
            </a:r>
            <a:endParaRPr lang="tr-TR" sz="2000" dirty="0">
              <a:solidFill>
                <a:srgbClr val="0070C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827584" y="2060848"/>
            <a:ext cx="6030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00B0F0"/>
                </a:solidFill>
              </a:rPr>
              <a:t>LİSANS YERLEŞEN ÖĞRENCİ SAYISI</a:t>
            </a:r>
            <a:r>
              <a:rPr lang="tr-TR" sz="2000" dirty="0" smtClean="0">
                <a:solidFill>
                  <a:srgbClr val="00B0F0"/>
                </a:solidFill>
              </a:rPr>
              <a:t>: 64 </a:t>
            </a:r>
            <a:endParaRPr lang="tr-TR" sz="2000" dirty="0">
              <a:solidFill>
                <a:srgbClr val="00B0F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899592" y="3105835"/>
            <a:ext cx="5958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00B050"/>
                </a:solidFill>
              </a:rPr>
              <a:t>ÖN LİSANS YERLEŞEN ÖĞRENCİ SAYISI</a:t>
            </a:r>
            <a:r>
              <a:rPr lang="tr-TR" sz="2000" dirty="0" smtClean="0">
                <a:solidFill>
                  <a:srgbClr val="00B050"/>
                </a:solidFill>
              </a:rPr>
              <a:t> : 33 </a:t>
            </a:r>
            <a:endParaRPr lang="tr-TR" sz="2000" dirty="0">
              <a:solidFill>
                <a:srgbClr val="00B05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899592" y="3861048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İLÇE GENELİ YERLEŞME YÜZDESİ</a:t>
            </a:r>
            <a:r>
              <a:rPr lang="tr-TR" sz="2000" dirty="0" smtClean="0">
                <a:solidFill>
                  <a:srgbClr val="FF0000"/>
                </a:solidFill>
              </a:rPr>
              <a:t>: % 53</a:t>
            </a:r>
            <a:endParaRPr lang="tr-T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/>
              <a:t>ŞAVŞAT ANADOLU İMAM HATİP LİSESİ</a:t>
            </a:r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57158" y="2000240"/>
          <a:ext cx="8358246" cy="197171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82882"/>
                <a:gridCol w="1723836"/>
                <a:gridCol w="2407717"/>
                <a:gridCol w="2243811"/>
              </a:tblGrid>
              <a:tr h="38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Öğrencinin Adı Soyadı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Mezun Olduğu Okul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Ünv. 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Bölüm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</a:tr>
              <a:tr h="39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NUR SEMA YOKUŞ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ŞAVŞAT </a:t>
                      </a:r>
                      <a:r>
                        <a:rPr lang="tr-TR" sz="1100" dirty="0" smtClean="0"/>
                        <a:t>ANADOLU İMAM </a:t>
                      </a:r>
                      <a:r>
                        <a:rPr lang="tr-TR" sz="1100" dirty="0"/>
                        <a:t>HATİP LİSESİ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FIRAT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İLAHİYAT FAK.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</a:tr>
              <a:tr h="39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HAMİT DEMİRCİ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ANADOLU İMAM HATİP LİSESİ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İLAHİYAT FAK.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</a:tr>
              <a:tr h="39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ENES</a:t>
                      </a:r>
                      <a:r>
                        <a:rPr lang="tr-TR" sz="1100" baseline="0" dirty="0" smtClean="0"/>
                        <a:t> 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ANADOLU İMAM HATİP LİSESİ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EGE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İLETİŞİM</a:t>
                      </a:r>
                      <a:r>
                        <a:rPr lang="tr-TR" sz="1100" baseline="0" dirty="0" smtClean="0"/>
                        <a:t> FAKÜLTESİ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</a:tr>
              <a:tr h="39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GİZEM YALANIZ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ANADOLU İMAM HATİP LİSESİ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CELAL BAYAR ÜNİVERSİTESİ- GÖRDES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BÜRO YÖNETİMİ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2" marR="42592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ŞAVŞAT ÇPAL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Mezun olan öğrenci sayısı:69</a:t>
            </a:r>
          </a:p>
          <a:p>
            <a:r>
              <a:rPr lang="tr-TR" dirty="0" smtClean="0"/>
              <a:t>Yerleşen öğrenci sayısı: 33</a:t>
            </a:r>
          </a:p>
          <a:p>
            <a:r>
              <a:rPr lang="tr-TR" dirty="0" smtClean="0"/>
              <a:t>Yerleşme yüzdesi: %47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ÇPAL</a:t>
            </a:r>
          </a:p>
          <a:p>
            <a:pPr algn="ctr">
              <a:buNone/>
            </a:pPr>
            <a:endParaRPr lang="tr-TR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00034" y="1928798"/>
          <a:ext cx="8286808" cy="282894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966448"/>
                <a:gridCol w="1708734"/>
                <a:gridCol w="2387465"/>
                <a:gridCol w="2224161"/>
              </a:tblGrid>
              <a:tr h="23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Öğrencinin Adı Soyadı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Mezun Olduğu Okul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Ünv. Adı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Yerleştiği Bölüm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357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LİSANS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 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3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ALİCAN YILDIZ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Şavşat </a:t>
                      </a:r>
                      <a:r>
                        <a:rPr lang="tr-TR" sz="1100" dirty="0" smtClean="0"/>
                        <a:t>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ARDAHAN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İKTİSADİ VE İDAR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</a:t>
                      </a:r>
                      <a:r>
                        <a:rPr lang="tr-TR" sz="1100" baseline="0" dirty="0" smtClean="0">
                          <a:latin typeface="Calibri"/>
                          <a:cs typeface="Times New Roman"/>
                        </a:rPr>
                        <a:t> BİLİMLER FAK.</a:t>
                      </a:r>
                      <a:endParaRPr lang="tr-TR" sz="1100" dirty="0" smtClean="0"/>
                    </a:p>
                  </a:txBody>
                  <a:tcPr marL="43798" marR="43798" marT="0" marB="0" anchor="b"/>
                </a:tc>
              </a:tr>
              <a:tr h="23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KORAY ALTUN</a:t>
                      </a:r>
                      <a:r>
                        <a:rPr lang="tr-TR" sz="1100" baseline="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GÜMÜŞHANE</a:t>
                      </a:r>
                      <a:r>
                        <a:rPr lang="tr-TR" sz="1100" baseline="0" dirty="0" smtClean="0"/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GENETİK VE BİYOMÜHENDİSLİK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47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NURAY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KILIÇ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ARDAHAN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TARİH 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3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SELCAN AKGÜL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HİTİT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BANKACILIK VE FİNANS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47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MUHAMMET SERHAN SANCAR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ATATÜRK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EDEBİYAT FAK.SANAT TARİHİ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47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EMİRHAN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ÇELİK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KAFKAS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TÜRK DİLİ VE EDEBİYATI 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3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SİBEL MERT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HİTİT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BANKACILIK VE FİNANS</a:t>
                      </a:r>
                    </a:p>
                  </a:txBody>
                  <a:tcPr marL="43798" marR="43798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ÇPAL</a:t>
            </a:r>
          </a:p>
          <a:p>
            <a:pPr algn="ctr">
              <a:buNone/>
            </a:pPr>
            <a:endParaRPr lang="tr-TR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714348" y="2000240"/>
          <a:ext cx="8143932" cy="418198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736927"/>
                <a:gridCol w="985429"/>
                <a:gridCol w="3235636"/>
                <a:gridCol w="2185940"/>
              </a:tblGrid>
              <a:tr h="21091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ÖN LİSANS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 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FATİH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ÇELİK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SELÇUK ÜNİVERSİTESİ SOS.BİL.ENST.</a:t>
                      </a:r>
                      <a:r>
                        <a:rPr lang="tr-TR" sz="1100" baseline="0" dirty="0" smtClean="0"/>
                        <a:t>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ÇAĞRI</a:t>
                      </a:r>
                      <a:r>
                        <a:rPr lang="tr-TR" sz="1100" baseline="0" dirty="0" smtClean="0"/>
                        <a:t> MERKEZİ H</a:t>
                      </a:r>
                      <a:r>
                        <a:rPr lang="tr-TR" sz="1100" baseline="0" dirty="0" smtClean="0">
                          <a:latin typeface="Calibri"/>
                          <a:cs typeface="Times New Roman"/>
                        </a:rPr>
                        <a:t>İZMETLERİ</a:t>
                      </a:r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BERAT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ERTAN ÖZÇELİK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GİRESUN ÜNİVERSİTES</a:t>
                      </a:r>
                      <a:r>
                        <a:rPr lang="tr-TR" sz="1100" baseline="0" dirty="0" smtClean="0"/>
                        <a:t>İ TİREBOLU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ELEKTRİK ENERJİSİ ÜRETİM, İLETİM VE DAĞITIMI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GÜNEY TOPÇU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BÜRO YÖNETİMİ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EREN SUBAŞ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TURGUT ÖZAL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PATOLOJİ LABORATUVAR</a:t>
                      </a:r>
                      <a:r>
                        <a:rPr lang="tr-TR" sz="1100" baseline="0" dirty="0" smtClean="0"/>
                        <a:t> TEKNİKLERİ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İLHAN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CAN KARAHAN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GİRESUN ÜNİVERSİTSİ-TİREBOLU</a:t>
                      </a:r>
                      <a:r>
                        <a:rPr lang="tr-TR" sz="1100" baseline="0" dirty="0" smtClean="0"/>
                        <a:t>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ELEKTRİK ENERJİSİ ÜRETİM, İLETİM VE DAĞITIMI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OKTAY SELÇUK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ÜNİVERSİTESİ-İSPİR</a:t>
                      </a:r>
                      <a:r>
                        <a:rPr lang="tr-TR" sz="1100" baseline="0" dirty="0" smtClean="0"/>
                        <a:t>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BANKACILIK VE S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İGORTACILIK</a:t>
                      </a:r>
                      <a:endParaRPr lang="tr-TR" sz="1100" dirty="0" smtClean="0"/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GİZEM ALTUN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KAFKAS ÜNİVERSİTESİ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BANKACILIK VE S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İGORTACILIK</a:t>
                      </a:r>
                      <a:endParaRPr lang="tr-TR" sz="1100" dirty="0" smtClean="0"/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BÜŞRA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ÜNİVERSİTESİ-OLTU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BANKACILIK VE S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İGORTACILIK</a:t>
                      </a:r>
                      <a:endParaRPr lang="tr-TR" sz="1100" dirty="0" smtClean="0"/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MESUT KAYA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ORDU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MAKİNA</a:t>
                      </a:r>
                      <a:r>
                        <a:rPr lang="tr-TR" sz="1100" baseline="0" dirty="0" smtClean="0"/>
                        <a:t>,RESİM VE KONSTRÜKASYON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METEHAN 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ORDU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ELEKTRONİK HABERLEŞME TEK.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GÖKHAN KURTULUŞ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BÜRO YÖNETİMİ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DOĞUKAN KURTULUŞ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ATATÜRK ÜNİVERSİTESİ</a:t>
                      </a: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/>
              <a:t>ŞAVŞAT ÇPAL</a:t>
            </a:r>
          </a:p>
          <a:p>
            <a:pPr algn="ctr">
              <a:buNone/>
            </a:pPr>
            <a:endParaRPr lang="tr-TR" dirty="0" smtClean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71472" y="2000235"/>
          <a:ext cx="7929618" cy="407197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70938"/>
                <a:gridCol w="1708134"/>
                <a:gridCol w="915752"/>
                <a:gridCol w="2906229"/>
                <a:gridCol w="2028565"/>
              </a:tblGrid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 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SINAVSIZ GEÇİŞ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 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UĞUR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CAN ALTUNAL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RECEP TAYYİP ERDOĞAN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 TEKNOLOJİSİ </a:t>
                      </a: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MUSTAFA KARA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GÜMÜŞHANE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BİLG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İSAYAR</a:t>
                      </a:r>
                      <a:r>
                        <a:rPr lang="tr-TR" sz="1100" baseline="0" dirty="0" smtClean="0">
                          <a:latin typeface="Calibri"/>
                          <a:cs typeface="Times New Roman"/>
                        </a:rPr>
                        <a:t> PROGRAMCILIĞI</a:t>
                      </a:r>
                      <a:endParaRPr lang="tr-TR" sz="1100" dirty="0" smtClean="0"/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OKTAY YÜKSEL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SİNOP ÜNİVERSİTESİ</a:t>
                      </a:r>
                      <a:r>
                        <a:rPr lang="tr-TR" sz="1100" baseline="0" dirty="0" smtClean="0"/>
                        <a:t>-AYANCIK MYO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BİLBİLG</a:t>
                      </a:r>
                      <a:r>
                        <a:rPr lang="tr-TR" sz="1100" dirty="0" smtClean="0">
                          <a:latin typeface="Calibri"/>
                          <a:cs typeface="Times New Roman"/>
                        </a:rPr>
                        <a:t>İSAYAR</a:t>
                      </a:r>
                      <a:r>
                        <a:rPr lang="tr-TR" sz="1100" baseline="0" dirty="0" smtClean="0">
                          <a:latin typeface="Calibri"/>
                          <a:cs typeface="Times New Roman"/>
                        </a:rPr>
                        <a:t> PROGRAMCILIĞI</a:t>
                      </a:r>
                      <a:endParaRPr lang="tr-TR" sz="1100" dirty="0" smtClean="0"/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4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HALUK BİLEN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ARTVİN</a:t>
                      </a:r>
                      <a:r>
                        <a:rPr lang="tr-TR" sz="1100" baseline="0" dirty="0" smtClean="0"/>
                        <a:t> ÇORUH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ELEKTRİK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5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MURAT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KÖSA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ORDU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BİLGİSAYAR PROGRAMCILIĞI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6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BESTE YILMAZ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GÜMÜŞHANE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BİLGİSAYAR PROGRAMCILIĞI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7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MUHAMMET GÜMÜŞ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GÜMÜŞHANE ÜNİVERSİTESİ</a:t>
                      </a: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BİLGİSAYAR PROGRAMCILIĞI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8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UĞUR MERT KALIN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ARTVİN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ÇORUH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321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9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ONUR ALTUN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ORDU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 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10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CAN DOĞUKAN GÜMÜŞ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RECEP TAYYİP ERDOĞAN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SERTAÇ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ÇAPUK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ORDU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ELEKTRİK(İÖ)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EREN BULUNTİ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KONYA SELÇUK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13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FURKAN KARADEMİR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RECEP TAYYİP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ERDOĞAN ÜNİVERSİTESİ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 TEKNOLOJİSİ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14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GÖKMEN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AYDIN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/>
                        <a:t>Şavşat ÇPAL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RECEP TAYYİP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ERDOĞAN ÜNİVERSİTESİ</a:t>
                      </a: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98" marR="43798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ELEKTRİK TEKNOLOJİSİ </a:t>
                      </a:r>
                    </a:p>
                  </a:txBody>
                  <a:tcPr marL="43798" marR="43798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MEYDANCIK ÇPAL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Mezun olan öğrenci sayısı: 42</a:t>
            </a:r>
          </a:p>
          <a:p>
            <a:r>
              <a:rPr lang="tr-TR" dirty="0" smtClean="0"/>
              <a:t>Yerleşen öğrenci sayısı:16</a:t>
            </a:r>
          </a:p>
          <a:p>
            <a:r>
              <a:rPr lang="tr-TR" dirty="0" smtClean="0"/>
              <a:t>Yerleşme yüzdesi: %38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LYS SINAVINA GÖRE İLÇEMİZ OKULLARINDAN ÜNÜVERSİTELERE YERLEŞEN ÖĞRENCİ LİSTESİ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/>
              <a:t>MEYDANCIK ÇPAL</a:t>
            </a:r>
          </a:p>
          <a:p>
            <a:pPr algn="ctr">
              <a:buNone/>
            </a:pPr>
            <a:endParaRPr lang="tr-TR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42910" y="2143115"/>
          <a:ext cx="8143933" cy="317050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32781"/>
                <a:gridCol w="1435148"/>
                <a:gridCol w="1855460"/>
                <a:gridCol w="2431032"/>
                <a:gridCol w="1889512"/>
              </a:tblGrid>
              <a:tr h="35719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  </a:t>
                      </a:r>
                      <a:r>
                        <a:rPr lang="tr-TR" sz="1600" dirty="0"/>
                        <a:t>LİSANS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00" dirty="0">
                        <a:latin typeface="Calibri"/>
                        <a:ea typeface="Times New Roman"/>
                      </a:endParaRPr>
                    </a:p>
                  </a:txBody>
                  <a:tcPr marL="10406" marR="10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00" dirty="0">
                        <a:latin typeface="Calibri"/>
                        <a:ea typeface="Times New Roman"/>
                      </a:endParaRPr>
                    </a:p>
                  </a:txBody>
                  <a:tcPr marL="10406" marR="10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617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Sıra No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/>
                        <a:t>Öğrencinin Adı Soyadı</a:t>
                      </a:r>
                      <a:endParaRPr lang="tr-T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Mezun Olduğu Okul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Yerleştiği </a:t>
                      </a:r>
                      <a:r>
                        <a:rPr lang="tr-TR" sz="1050" dirty="0" err="1"/>
                        <a:t>Ünv</a:t>
                      </a:r>
                      <a:r>
                        <a:rPr lang="tr-TR" sz="1050" dirty="0"/>
                        <a:t>. Adı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/>
                        <a:t>Yerleştiği Bölüm</a:t>
                      </a:r>
                      <a:endParaRPr lang="tr-T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  <a:tr h="441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1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MESUT DURMAZ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Meydancık </a:t>
                      </a:r>
                      <a:r>
                        <a:rPr lang="tr-TR" sz="1050" dirty="0" smtClean="0"/>
                        <a:t>ÇPAL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latin typeface="Calibri"/>
                          <a:ea typeface="Calibri"/>
                          <a:cs typeface="Times New Roman"/>
                        </a:rPr>
                        <a:t>ORTADOĞU</a:t>
                      </a:r>
                      <a:r>
                        <a:rPr lang="tr-TR" sz="1050" baseline="0" dirty="0" smtClean="0">
                          <a:latin typeface="Calibri"/>
                          <a:ea typeface="Calibri"/>
                          <a:cs typeface="Times New Roman"/>
                        </a:rPr>
                        <a:t> TEKNİK ÜNİVERSİTESİ</a:t>
                      </a: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FEN EDEBİYAT FAK.-FELSEFE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  <a:tr h="470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2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KADER ALTUN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smtClean="0"/>
                        <a:t>Meydancık ÇPAL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HACETTEPE ÜNİVERSİTESİ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EDEBİYAT FAKÜLTESİ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  <a:tr h="410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/>
                        <a:t>3</a:t>
                      </a:r>
                      <a:endParaRPr lang="tr-T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ATAKAN DURSUN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smtClean="0"/>
                        <a:t>Meydancık ÇPAL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GİRESUN</a:t>
                      </a:r>
                      <a:r>
                        <a:rPr lang="tr-TR" sz="1050" baseline="0" dirty="0" smtClean="0"/>
                        <a:t> ÜNİVERSİTESİ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FEN EDEBİYAT FAK.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  <a:tr h="490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/>
                        <a:t>4</a:t>
                      </a:r>
                      <a:endParaRPr lang="tr-T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FERHAT KÖSE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smtClean="0"/>
                        <a:t>Meydancık ÇPAL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KARABÜK</a:t>
                      </a:r>
                      <a:r>
                        <a:rPr lang="tr-TR" sz="1050" baseline="0" dirty="0" smtClean="0"/>
                        <a:t> ÜNİVERSİTESİ 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TURİZM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  <a:tr h="383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/>
                        <a:t>5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CANSU SAMAN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Meydancık ÇPAL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ARTVİN ÇORUH ÜNİVERSİTESİ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/>
                        <a:t>İKTİSADİ VE İDARİ BİLİMLER FAK.</a:t>
                      </a:r>
                      <a:endParaRPr lang="tr-T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06" marR="10406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1742</Words>
  <Application>Microsoft Office PowerPoint</Application>
  <PresentationFormat>Ekran Gösterisi (4:3)</PresentationFormat>
  <Paragraphs>707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Gezinti</vt:lpstr>
      <vt:lpstr>     2015 YILI ŞAVŞAT İLÇE MİLLİEĞİTİM MÜDÜRLÜĞÜ LYS ANALİZİ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LYS SINAVINA GÖRE İLÇEMİZ OKULLARINDAN ÜNÜVERSİTELERE YERLEŞEN ÖĞRENCİ LİSTESİ</vt:lpstr>
      <vt:lpstr>2015 YILI LYS SINAVI YERLEŞİLEN BÖLÜMLERE GÖRE ÖĞRENCİ LİSTESİ</vt:lpstr>
      <vt:lpstr>2015 YILI LYS SINAVI YERLEŞİLEN BÖLÜMLERE GÖRE ÖĞRENCİ LİSTESİ</vt:lpstr>
      <vt:lpstr>2015 YILI LYS SINAVI YERLEŞİLEN BÖLÜMLERE GÖRE ÖĞRENCİ LİSTESİ</vt:lpstr>
      <vt:lpstr>2015 YILI LYS SINAVI YERLEŞİLEN BÖLÜMLERE GÖRE ÖĞRENCİ LİSTESİ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2014YILI ŞAVŞAT İLÇE MİLLİEĞİTİM MÜDÜRLÜĞÜ LYS ANALİZİ</dc:title>
  <dc:creator>aşiyan</dc:creator>
  <cp:lastModifiedBy>furkan</cp:lastModifiedBy>
  <cp:revision>69</cp:revision>
  <dcterms:created xsi:type="dcterms:W3CDTF">2015-01-05T09:36:13Z</dcterms:created>
  <dcterms:modified xsi:type="dcterms:W3CDTF">2015-07-29T13:54:20Z</dcterms:modified>
</cp:coreProperties>
</file>